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88" r:id="rId4"/>
    <p:sldId id="290" r:id="rId5"/>
    <p:sldId id="286" r:id="rId6"/>
    <p:sldId id="294" r:id="rId7"/>
    <p:sldId id="291" r:id="rId8"/>
    <p:sldId id="295" r:id="rId9"/>
    <p:sldId id="289" r:id="rId10"/>
    <p:sldId id="296" r:id="rId11"/>
    <p:sldId id="29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lowchart&#10;&#10;Description automatically generated">
            <a:extLst>
              <a:ext uri="{FF2B5EF4-FFF2-40B4-BE49-F238E27FC236}">
                <a16:creationId xmlns:a16="http://schemas.microsoft.com/office/drawing/2014/main" id="{C610F775-ACD6-5078-52C0-52EC572C0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485900"/>
            <a:ext cx="106870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C83-81EF-6259-267B-09B7284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DAC-4C79-1F31-2D29-16AEE24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1" cy="42148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بر خلاف رویکردهای سنتی طراحی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که به توضیح چند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معروف می پردازند، در این بخش یاد گرفتیم که برای یک برنامه بروز و امروزی در زمان انتخاب و طراحی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باید به موارد زیر دقت داشت :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Problem definition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Algorithm selection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Resource efficiency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Scalability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Maintainability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10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روش‌های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طراحی </a:t>
            </a:r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Introduction to Algorithm Design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روش‌های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طراحی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1690688"/>
            <a:ext cx="11107315" cy="27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را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می‌توان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با استفاده از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روش‌های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مختلف طراحی کرد. در این بخش، برخی از پارامترهای مهم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روش‌های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طراحی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را معرفی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می‌کنیم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Problem definition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Resource efficiency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Scalability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Maintainability</a:t>
            </a:r>
          </a:p>
        </p:txBody>
      </p:sp>
      <p:pic>
        <p:nvPicPr>
          <p:cNvPr id="13" name="Picture 12" descr="A person standing in a maze&#10;&#10;Description automatically generated">
            <a:extLst>
              <a:ext uri="{FF2B5EF4-FFF2-40B4-BE49-F238E27FC236}">
                <a16:creationId xmlns:a16="http://schemas.microsoft.com/office/drawing/2014/main" id="{97EF756F-3EE9-D163-B344-4345E233C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0312"/>
            <a:ext cx="6106110" cy="34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hand writing on a whiteboard&#10;&#10;Description automatically generated">
            <a:extLst>
              <a:ext uri="{FF2B5EF4-FFF2-40B4-BE49-F238E27FC236}">
                <a16:creationId xmlns:a16="http://schemas.microsoft.com/office/drawing/2014/main" id="{B3D21DA3-09FA-7B82-4F69-9B0403D9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14493"/>
          <a:stretch/>
        </p:blipFill>
        <p:spPr>
          <a:xfrm>
            <a:off x="304800" y="1092200"/>
            <a:ext cx="5143500" cy="467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تعریف مسئله (</a:t>
            </a:r>
            <a:r>
              <a:rPr lang="en-US" sz="4400" dirty="0">
                <a:latin typeface="Vazirmatn" pitchFamily="2" charset="-78"/>
                <a:cs typeface="Vazirmatn" pitchFamily="2" charset="-78"/>
              </a:rPr>
              <a:t>Problem definition</a:t>
            </a:r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06671" y="2101881"/>
            <a:ext cx="6280529" cy="19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تعریف مسئله فرآیند تعریف واضح مسئله است که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قصد دارد آن را حل کند.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این شامل شناسایی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محدودیت‌ها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و الزامات کلیدی مشکل، مانند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داده‌های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ورودی و خروجی، معیارهای عملکرد و هرگونه قانون یا محدودیت خاصی که باید رعایت شود.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تعریف مسئله خوب برای توسعه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موثر ضروری است، زیرا به اطمینان از حل مسئله صحیح و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بهینه‌سازی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آن برای الزامات خاص مسئله کمک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94A6F83-F169-BF44-D8DF-7D0C20CD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3" y="2198033"/>
            <a:ext cx="5830887" cy="2315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کارایی منابع (</a:t>
            </a:r>
            <a:r>
              <a:rPr lang="en-US" sz="4400" dirty="0">
                <a:latin typeface="Vazirmatn" pitchFamily="2" charset="-78"/>
                <a:cs typeface="Vazirmatn" pitchFamily="2" charset="-78"/>
              </a:rPr>
              <a:t>Resource efficiency</a:t>
            </a:r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3EF33196-675F-668B-D16F-F67F89E6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499" y="2368581"/>
            <a:ext cx="5702301" cy="19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انتخاب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فرآیند انتخاب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مناسب برای مشکل داده شده است.</a:t>
            </a:r>
          </a:p>
          <a:p>
            <a:pPr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این شامل در نظر گرفتن عوامل مانند اندازه مشکل، الزامات عملکرد و منابع موجود (مانند حافظه و قدرت پردازش) است.</a:t>
            </a:r>
          </a:p>
          <a:p>
            <a:pPr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مختلف نقاط قوت و ضعف مختلفی دارند و انتخاب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مناسب برای مشکل در دسترس برای دستیابی به عملکرد بهینه ضروری است.</a:t>
            </a: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261CEA-B4CB-39D6-C2AC-BA838502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304925"/>
            <a:ext cx="10696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3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effectLst/>
                <a:latin typeface="Vazirmatn Black" pitchFamily="2" charset="-78"/>
                <a:cs typeface="Vazirmatn Black" pitchFamily="2" charset="-78"/>
              </a:rPr>
              <a:t>مقیاس‌پذیری</a:t>
            </a:r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sz="4400" dirty="0">
                <a:latin typeface="Vazirmatn" pitchFamily="2" charset="-78"/>
                <a:cs typeface="Vazirmatn" pitchFamily="2" charset="-78"/>
              </a:rPr>
              <a:t>Scalability</a:t>
            </a:r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8138C8D-CCE5-7446-9131-EF07FBC0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099" y="1523608"/>
            <a:ext cx="7531101" cy="43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50000"/>
              </a:lnSpc>
              <a:buNone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یک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مقیاس‌پذیر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باید بتواند:</a:t>
            </a: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ورودی‌های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بزرگ را پردازش کند: این به این معنی است که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باید بتواند با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ورودی‌های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بزرگ و پیچیده کار کند و آنها را به صورت کارآمد پردازش کند.</a:t>
            </a: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مقیاس‌پذیری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خوب داشته باشد: این به این معنی است که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باید بتواند با افزایش اندازه مشکل،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مقیاس‌پذیری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خود را حفظ کند و کارایی خود را از دست ندهد.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مثلا، اگر یک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برای پردازش یک فایل کوچک طراحی شده است، اما با افزایش اندازه فایل،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باید بتواند با همان کارایی و سرعت پردازش فایل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بزرگ‌تر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را نیز پردازش کند.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در واقع،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مقیاس‌پذیری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به توانایی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درپردازش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ja-JP" altLang="en-US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ورودی‌های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بزرگ و پیچیده و حفظ کارایی خود در برابر افزایش اندازه مشکل اشاره دارد.</a:t>
            </a:r>
          </a:p>
          <a:p>
            <a:pPr marL="0" indent="0">
              <a:lnSpc>
                <a:spcPct val="150000"/>
              </a:lnSpc>
              <a:buNone/>
            </a:pP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8" name="Picture 17" descr="A person sitting on the floor with a computer and a rocket flying above her&#10;&#10;Description automatically generated">
            <a:extLst>
              <a:ext uri="{FF2B5EF4-FFF2-40B4-BE49-F238E27FC236}">
                <a16:creationId xmlns:a16="http://schemas.microsoft.com/office/drawing/2014/main" id="{CE0CC2CA-FF7E-5326-230B-BD2427C9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8500"/>
          <a:stretch/>
        </p:blipFill>
        <p:spPr>
          <a:xfrm>
            <a:off x="558800" y="1813436"/>
            <a:ext cx="3263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F59086-E6BC-A2D6-2E7A-C90861FC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014412"/>
            <a:ext cx="107061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نگهداری (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Maintainability</a:t>
            </a:r>
            <a:r>
              <a:rPr lang="fa-IR" b="1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6D079-981B-82E1-E75E-11F2F8CBDA9F}"/>
              </a:ext>
            </a:extLst>
          </p:cNvPr>
          <p:cNvSpPr txBox="1"/>
          <p:nvPr/>
        </p:nvSpPr>
        <p:spPr>
          <a:xfrm>
            <a:off x="581025" y="1535900"/>
            <a:ext cx="10607675" cy="352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نگهداری به آسانی که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می‌تواند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برای برآوردن الزامات تغییر یافته یا رفع اشکالات به روز شود اشاره دارد.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مثلا، اگر یک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برای پردازش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داده‌های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یک شرکت طراحی شده است، اما شرکت تصمیم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می‌گیرد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داده‌های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جدیدی را به سیستم اضافه کند،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باید بتواند به راحتی به روز شود و با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داده‌های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جدید سازگار شود.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نگهداری شامل چندین جنبه است: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آسانی به روز رسانی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باید به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گونه‌ای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طراحی شود که بتواند به راحتی به روز شود و با تغییرات و الزامات جدید سازگار شود.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آسانی رفع اشکالات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باید به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گونه‌ای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طراحی شود که بتواند به راحتی اشکالات را رفع کند و با مشکلات جدید سازگار شود.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آسانی افزودن </a:t>
            </a:r>
            <a:r>
              <a:rPr lang="fa-IR" sz="1600" b="1" dirty="0" err="1">
                <a:effectLst/>
                <a:latin typeface="Vazirmatn" pitchFamily="2" charset="-78"/>
                <a:cs typeface="Vazirmatn" pitchFamily="2" charset="-78"/>
              </a:rPr>
              <a:t>ویژگی‌ها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باید به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گونه‌ای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طراحی شود که بتواند به راحتی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جدید را اضافه کند و با الزامات جدید سازگار شود.</a:t>
            </a:r>
          </a:p>
          <a:p>
            <a:pPr algn="r" rtl="1">
              <a:lnSpc>
                <a:spcPct val="150000"/>
              </a:lnSpc>
            </a:pP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519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روش‌های طراحی الگوریتم</vt:lpstr>
      <vt:lpstr>روش‌های طراحی الگوریتم</vt:lpstr>
      <vt:lpstr>تعریف مسئله (Problem definition)</vt:lpstr>
      <vt:lpstr>کارایی منابع (Resource efficiency)</vt:lpstr>
      <vt:lpstr>PowerPoint Presentation</vt:lpstr>
      <vt:lpstr>مقیاس‌پذیری (Scalability)</vt:lpstr>
      <vt:lpstr>PowerPoint Presentation</vt:lpstr>
      <vt:lpstr>نگهداری (Maintainability)</vt:lpstr>
      <vt:lpstr>PowerPoint Presentation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37</cp:revision>
  <dcterms:created xsi:type="dcterms:W3CDTF">2024-10-05T09:48:47Z</dcterms:created>
  <dcterms:modified xsi:type="dcterms:W3CDTF">2025-02-01T13:19:04Z</dcterms:modified>
</cp:coreProperties>
</file>